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8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E148CE-DADF-4E68-BE1E-C8CBBEC25E74}" type="doc">
      <dgm:prSet loTypeId="urn:microsoft.com/office/officeart/2005/8/layout/hierarchy2" loCatId="hierarchy" qsTypeId="urn:microsoft.com/office/officeart/2005/8/quickstyle/3d1" qsCatId="3D" csTypeId="urn:microsoft.com/office/officeart/2005/8/colors/accent3_3" csCatId="accent3" phldr="1"/>
      <dgm:spPr/>
      <dgm:t>
        <a:bodyPr/>
        <a:lstStyle/>
        <a:p>
          <a:endParaRPr lang="zh-TW" altLang="en-US"/>
        </a:p>
      </dgm:t>
    </dgm:pt>
    <dgm:pt modelId="{287F9760-2B90-4487-927A-9660AEFF0F27}">
      <dgm:prSet phldrT="[文字]"/>
      <dgm:spPr/>
      <dgm:t>
        <a:bodyPr/>
        <a:lstStyle/>
        <a:p>
          <a:r>
            <a:rPr lang="zh-TW" altLang="en-US" dirty="0" smtClean="0"/>
            <a:t>主題討論</a:t>
          </a:r>
          <a:endParaRPr lang="zh-TW" altLang="en-US" dirty="0"/>
        </a:p>
      </dgm:t>
    </dgm:pt>
    <dgm:pt modelId="{B495CD89-555C-433F-B4F9-C53BB50FB13B}" type="parTrans" cxnId="{399488EB-6204-41C4-A253-0A10AA0FB7BC}">
      <dgm:prSet/>
      <dgm:spPr/>
      <dgm:t>
        <a:bodyPr/>
        <a:lstStyle/>
        <a:p>
          <a:endParaRPr lang="zh-TW" altLang="en-US"/>
        </a:p>
      </dgm:t>
    </dgm:pt>
    <dgm:pt modelId="{5ED40592-5359-498D-B767-C502234A41E9}" type="sibTrans" cxnId="{399488EB-6204-41C4-A253-0A10AA0FB7BC}">
      <dgm:prSet/>
      <dgm:spPr/>
      <dgm:t>
        <a:bodyPr/>
        <a:lstStyle/>
        <a:p>
          <a:endParaRPr lang="zh-TW" altLang="en-US"/>
        </a:p>
      </dgm:t>
    </dgm:pt>
    <dgm:pt modelId="{833FF674-5E4A-469B-89A7-7C9D1AE11DFC}">
      <dgm:prSet phldrT="[文字]"/>
      <dgm:spPr/>
      <dgm:t>
        <a:bodyPr/>
        <a:lstStyle/>
        <a:p>
          <a:r>
            <a:rPr lang="zh-TW" altLang="en-US" dirty="0" smtClean="0"/>
            <a:t>版面配置</a:t>
          </a:r>
          <a:endParaRPr lang="zh-TW" altLang="en-US" dirty="0"/>
        </a:p>
      </dgm:t>
    </dgm:pt>
    <dgm:pt modelId="{DD4A5E29-8089-473C-B586-7074BBC9BF24}" type="parTrans" cxnId="{E6E160E0-7A7A-4DF9-981E-BDA60ECC15D5}">
      <dgm:prSet/>
      <dgm:spPr/>
      <dgm:t>
        <a:bodyPr/>
        <a:lstStyle/>
        <a:p>
          <a:endParaRPr lang="zh-TW" altLang="en-US"/>
        </a:p>
      </dgm:t>
    </dgm:pt>
    <dgm:pt modelId="{6E0F1EE9-4FA4-4575-A0D0-F109BE750A08}" type="sibTrans" cxnId="{E6E160E0-7A7A-4DF9-981E-BDA60ECC15D5}">
      <dgm:prSet/>
      <dgm:spPr/>
      <dgm:t>
        <a:bodyPr/>
        <a:lstStyle/>
        <a:p>
          <a:endParaRPr lang="zh-TW" altLang="en-US"/>
        </a:p>
      </dgm:t>
    </dgm:pt>
    <dgm:pt modelId="{5B497D2C-F49B-4F0C-B5A4-6116875B4A91}">
      <dgm:prSet phldrT="[文字]"/>
      <dgm:spPr/>
      <dgm:t>
        <a:bodyPr/>
        <a:lstStyle/>
        <a:p>
          <a:r>
            <a:rPr lang="zh-TW" altLang="en-US" dirty="0" smtClean="0"/>
            <a:t>排版面</a:t>
          </a:r>
          <a:endParaRPr lang="zh-TW" altLang="en-US" dirty="0"/>
        </a:p>
      </dgm:t>
    </dgm:pt>
    <dgm:pt modelId="{CE887FE3-EDFD-4FF5-99D7-6752140D8959}" type="parTrans" cxnId="{C7E1CBFD-B6B3-4BF2-A6E4-431465352D13}">
      <dgm:prSet/>
      <dgm:spPr/>
      <dgm:t>
        <a:bodyPr/>
        <a:lstStyle/>
        <a:p>
          <a:endParaRPr lang="zh-TW" altLang="en-US"/>
        </a:p>
      </dgm:t>
    </dgm:pt>
    <dgm:pt modelId="{5F81FDB0-5781-4914-89E6-F71A8CAE3458}" type="sibTrans" cxnId="{C7E1CBFD-B6B3-4BF2-A6E4-431465352D13}">
      <dgm:prSet/>
      <dgm:spPr/>
      <dgm:t>
        <a:bodyPr/>
        <a:lstStyle/>
        <a:p>
          <a:endParaRPr lang="zh-TW" altLang="en-US"/>
        </a:p>
      </dgm:t>
    </dgm:pt>
    <dgm:pt modelId="{DEA737FE-442B-44A6-98C3-92AD9A9EED7D}">
      <dgm:prSet phldrT="[文字]"/>
      <dgm:spPr/>
      <dgm:t>
        <a:bodyPr/>
        <a:lstStyle/>
        <a:p>
          <a:r>
            <a:rPr lang="zh-TW" altLang="en-US" dirty="0" smtClean="0"/>
            <a:t>程式設計</a:t>
          </a:r>
          <a:endParaRPr lang="zh-TW" altLang="en-US" dirty="0"/>
        </a:p>
      </dgm:t>
    </dgm:pt>
    <dgm:pt modelId="{7FAC40E0-CCA2-4BF4-83E7-A383A5F1DE4F}" type="parTrans" cxnId="{1909C54E-90E6-402B-A08D-2E9D7138C5AE}">
      <dgm:prSet/>
      <dgm:spPr/>
      <dgm:t>
        <a:bodyPr/>
        <a:lstStyle/>
        <a:p>
          <a:endParaRPr lang="zh-TW" altLang="en-US"/>
        </a:p>
      </dgm:t>
    </dgm:pt>
    <dgm:pt modelId="{0B9B77CD-B92C-4D58-AA3C-C64BFEC2919A}" type="sibTrans" cxnId="{1909C54E-90E6-402B-A08D-2E9D7138C5AE}">
      <dgm:prSet/>
      <dgm:spPr/>
      <dgm:t>
        <a:bodyPr/>
        <a:lstStyle/>
        <a:p>
          <a:endParaRPr lang="zh-TW" altLang="en-US"/>
        </a:p>
      </dgm:t>
    </dgm:pt>
    <dgm:pt modelId="{915D31E3-013E-46D8-BC30-82CB9232F6E3}">
      <dgm:prSet/>
      <dgm:spPr/>
      <dgm:t>
        <a:bodyPr/>
        <a:lstStyle/>
        <a:p>
          <a:r>
            <a:rPr lang="zh-TW" altLang="en-US" dirty="0" smtClean="0"/>
            <a:t>構圖</a:t>
          </a:r>
          <a:endParaRPr lang="zh-TW" altLang="en-US" dirty="0"/>
        </a:p>
      </dgm:t>
    </dgm:pt>
    <dgm:pt modelId="{DDB5AF13-890D-4E51-A3A7-BBD7C35B7A29}" type="parTrans" cxnId="{5989D4F8-52B1-4E88-949F-F7ED574C517B}">
      <dgm:prSet/>
      <dgm:spPr/>
      <dgm:t>
        <a:bodyPr/>
        <a:lstStyle/>
        <a:p>
          <a:endParaRPr lang="zh-TW" altLang="en-US"/>
        </a:p>
      </dgm:t>
    </dgm:pt>
    <dgm:pt modelId="{391841EA-74BD-4C66-B1EA-7599451B8E54}" type="sibTrans" cxnId="{5989D4F8-52B1-4E88-949F-F7ED574C517B}">
      <dgm:prSet/>
      <dgm:spPr/>
      <dgm:t>
        <a:bodyPr/>
        <a:lstStyle/>
        <a:p>
          <a:endParaRPr lang="zh-TW" altLang="en-US"/>
        </a:p>
      </dgm:t>
    </dgm:pt>
    <dgm:pt modelId="{197EBB4C-A512-4209-84CB-659D22054D2D}" type="pres">
      <dgm:prSet presAssocID="{97E148CE-DADF-4E68-BE1E-C8CBBEC25E74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BFB33FF7-7EAB-47FA-943F-871CE7ECA891}" type="pres">
      <dgm:prSet presAssocID="{287F9760-2B90-4487-927A-9660AEFF0F27}" presName="root1" presStyleCnt="0"/>
      <dgm:spPr/>
    </dgm:pt>
    <dgm:pt modelId="{40F75B99-FF09-4846-9978-C9E27C53A343}" type="pres">
      <dgm:prSet presAssocID="{287F9760-2B90-4487-927A-9660AEFF0F27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AFD130B-6660-415A-96FA-610BA6897A0E}" type="pres">
      <dgm:prSet presAssocID="{287F9760-2B90-4487-927A-9660AEFF0F27}" presName="level2hierChild" presStyleCnt="0"/>
      <dgm:spPr/>
    </dgm:pt>
    <dgm:pt modelId="{0F33022F-116F-4548-AE24-7F354573A587}" type="pres">
      <dgm:prSet presAssocID="{DD4A5E29-8089-473C-B586-7074BBC9BF24}" presName="conn2-1" presStyleLbl="parChTrans1D2" presStyleIdx="0" presStyleCnt="2"/>
      <dgm:spPr/>
      <dgm:t>
        <a:bodyPr/>
        <a:lstStyle/>
        <a:p>
          <a:endParaRPr lang="zh-TW" altLang="en-US"/>
        </a:p>
      </dgm:t>
    </dgm:pt>
    <dgm:pt modelId="{5AD143B7-0A63-4F10-8B77-D7154EB9959A}" type="pres">
      <dgm:prSet presAssocID="{DD4A5E29-8089-473C-B586-7074BBC9BF24}" presName="connTx" presStyleLbl="parChTrans1D2" presStyleIdx="0" presStyleCnt="2"/>
      <dgm:spPr/>
      <dgm:t>
        <a:bodyPr/>
        <a:lstStyle/>
        <a:p>
          <a:endParaRPr lang="zh-TW" altLang="en-US"/>
        </a:p>
      </dgm:t>
    </dgm:pt>
    <dgm:pt modelId="{1C105B79-B619-4755-9AE4-D96115B3468C}" type="pres">
      <dgm:prSet presAssocID="{833FF674-5E4A-469B-89A7-7C9D1AE11DFC}" presName="root2" presStyleCnt="0"/>
      <dgm:spPr/>
    </dgm:pt>
    <dgm:pt modelId="{7E12C173-5F26-412F-84E0-078BA6109F93}" type="pres">
      <dgm:prSet presAssocID="{833FF674-5E4A-469B-89A7-7C9D1AE11DFC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DA96DF43-19B4-47E8-A182-C38689069B76}" type="pres">
      <dgm:prSet presAssocID="{833FF674-5E4A-469B-89A7-7C9D1AE11DFC}" presName="level3hierChild" presStyleCnt="0"/>
      <dgm:spPr/>
    </dgm:pt>
    <dgm:pt modelId="{2CECFFB9-AD41-491F-BADF-3FD62F1C3F40}" type="pres">
      <dgm:prSet presAssocID="{DDB5AF13-890D-4E51-A3A7-BBD7C35B7A29}" presName="conn2-1" presStyleLbl="parChTrans1D3" presStyleIdx="0" presStyleCnt="2"/>
      <dgm:spPr/>
      <dgm:t>
        <a:bodyPr/>
        <a:lstStyle/>
        <a:p>
          <a:endParaRPr lang="zh-TW" altLang="en-US"/>
        </a:p>
      </dgm:t>
    </dgm:pt>
    <dgm:pt modelId="{3823F43B-793F-45E7-B0E3-BE215C02C541}" type="pres">
      <dgm:prSet presAssocID="{DDB5AF13-890D-4E51-A3A7-BBD7C35B7A29}" presName="connTx" presStyleLbl="parChTrans1D3" presStyleIdx="0" presStyleCnt="2"/>
      <dgm:spPr/>
      <dgm:t>
        <a:bodyPr/>
        <a:lstStyle/>
        <a:p>
          <a:endParaRPr lang="zh-TW" altLang="en-US"/>
        </a:p>
      </dgm:t>
    </dgm:pt>
    <dgm:pt modelId="{EE5BDBBB-6753-4D83-B0E8-D36D9E84EE6A}" type="pres">
      <dgm:prSet presAssocID="{915D31E3-013E-46D8-BC30-82CB9232F6E3}" presName="root2" presStyleCnt="0"/>
      <dgm:spPr/>
    </dgm:pt>
    <dgm:pt modelId="{C1B74BC9-411B-465E-AD34-A0B1CC478CF3}" type="pres">
      <dgm:prSet presAssocID="{915D31E3-013E-46D8-BC30-82CB9232F6E3}" presName="LevelTwoTextNode" presStyleLbl="node3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20EE3BC8-437E-496C-BC3D-23C98DCDC2DC}" type="pres">
      <dgm:prSet presAssocID="{915D31E3-013E-46D8-BC30-82CB9232F6E3}" presName="level3hierChild" presStyleCnt="0"/>
      <dgm:spPr/>
    </dgm:pt>
    <dgm:pt modelId="{20B00BC0-BAE6-4842-B269-06FF5449E885}" type="pres">
      <dgm:prSet presAssocID="{CE887FE3-EDFD-4FF5-99D7-6752140D8959}" presName="conn2-1" presStyleLbl="parChTrans1D3" presStyleIdx="1" presStyleCnt="2"/>
      <dgm:spPr/>
      <dgm:t>
        <a:bodyPr/>
        <a:lstStyle/>
        <a:p>
          <a:endParaRPr lang="zh-TW" altLang="en-US"/>
        </a:p>
      </dgm:t>
    </dgm:pt>
    <dgm:pt modelId="{1B4D46C9-2E9E-4B9F-BE14-328EC8D12601}" type="pres">
      <dgm:prSet presAssocID="{CE887FE3-EDFD-4FF5-99D7-6752140D8959}" presName="connTx" presStyleLbl="parChTrans1D3" presStyleIdx="1" presStyleCnt="2"/>
      <dgm:spPr/>
      <dgm:t>
        <a:bodyPr/>
        <a:lstStyle/>
        <a:p>
          <a:endParaRPr lang="zh-TW" altLang="en-US"/>
        </a:p>
      </dgm:t>
    </dgm:pt>
    <dgm:pt modelId="{513ED998-F2E1-4776-A89D-D0CF7FB84FCA}" type="pres">
      <dgm:prSet presAssocID="{5B497D2C-F49B-4F0C-B5A4-6116875B4A91}" presName="root2" presStyleCnt="0"/>
      <dgm:spPr/>
    </dgm:pt>
    <dgm:pt modelId="{883C2A21-DCEA-4A32-AE93-3774A7F4C3A9}" type="pres">
      <dgm:prSet presAssocID="{5B497D2C-F49B-4F0C-B5A4-6116875B4A91}" presName="LevelTwoTextNode" presStyleLbl="node3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57507200-A961-46FD-8753-6FB21755329F}" type="pres">
      <dgm:prSet presAssocID="{5B497D2C-F49B-4F0C-B5A4-6116875B4A91}" presName="level3hierChild" presStyleCnt="0"/>
      <dgm:spPr/>
    </dgm:pt>
    <dgm:pt modelId="{D0860DF5-D35E-4087-95E8-9404C54B3A72}" type="pres">
      <dgm:prSet presAssocID="{7FAC40E0-CCA2-4BF4-83E7-A383A5F1DE4F}" presName="conn2-1" presStyleLbl="parChTrans1D2" presStyleIdx="1" presStyleCnt="2"/>
      <dgm:spPr/>
      <dgm:t>
        <a:bodyPr/>
        <a:lstStyle/>
        <a:p>
          <a:endParaRPr lang="zh-TW" altLang="en-US"/>
        </a:p>
      </dgm:t>
    </dgm:pt>
    <dgm:pt modelId="{8883F611-C4B6-4C24-8927-9AD7E796B1B2}" type="pres">
      <dgm:prSet presAssocID="{7FAC40E0-CCA2-4BF4-83E7-A383A5F1DE4F}" presName="connTx" presStyleLbl="parChTrans1D2" presStyleIdx="1" presStyleCnt="2"/>
      <dgm:spPr/>
      <dgm:t>
        <a:bodyPr/>
        <a:lstStyle/>
        <a:p>
          <a:endParaRPr lang="zh-TW" altLang="en-US"/>
        </a:p>
      </dgm:t>
    </dgm:pt>
    <dgm:pt modelId="{46E23CA2-159E-44EB-AA3E-C619D0034A0F}" type="pres">
      <dgm:prSet presAssocID="{DEA737FE-442B-44A6-98C3-92AD9A9EED7D}" presName="root2" presStyleCnt="0"/>
      <dgm:spPr/>
    </dgm:pt>
    <dgm:pt modelId="{79FECC64-9703-445F-BE9C-A9B13FA34B4E}" type="pres">
      <dgm:prSet presAssocID="{DEA737FE-442B-44A6-98C3-92AD9A9EED7D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297D2D48-4060-4FCE-B925-E5F2AADC4ECD}" type="pres">
      <dgm:prSet presAssocID="{DEA737FE-442B-44A6-98C3-92AD9A9EED7D}" presName="level3hierChild" presStyleCnt="0"/>
      <dgm:spPr/>
    </dgm:pt>
  </dgm:ptLst>
  <dgm:cxnLst>
    <dgm:cxn modelId="{14B7F2AB-3B84-4C32-92A4-AE5F75E74F00}" type="presOf" srcId="{CE887FE3-EDFD-4FF5-99D7-6752140D8959}" destId="{1B4D46C9-2E9E-4B9F-BE14-328EC8D12601}" srcOrd="1" destOrd="0" presId="urn:microsoft.com/office/officeart/2005/8/layout/hierarchy2"/>
    <dgm:cxn modelId="{5989D4F8-52B1-4E88-949F-F7ED574C517B}" srcId="{833FF674-5E4A-469B-89A7-7C9D1AE11DFC}" destId="{915D31E3-013E-46D8-BC30-82CB9232F6E3}" srcOrd="0" destOrd="0" parTransId="{DDB5AF13-890D-4E51-A3A7-BBD7C35B7A29}" sibTransId="{391841EA-74BD-4C66-B1EA-7599451B8E54}"/>
    <dgm:cxn modelId="{C6D52755-D7C8-497D-9B45-DB0AAD0B2966}" type="presOf" srcId="{DEA737FE-442B-44A6-98C3-92AD9A9EED7D}" destId="{79FECC64-9703-445F-BE9C-A9B13FA34B4E}" srcOrd="0" destOrd="0" presId="urn:microsoft.com/office/officeart/2005/8/layout/hierarchy2"/>
    <dgm:cxn modelId="{C396EA10-6CA4-46D3-81BD-ECABC1CADA9B}" type="presOf" srcId="{833FF674-5E4A-469B-89A7-7C9D1AE11DFC}" destId="{7E12C173-5F26-412F-84E0-078BA6109F93}" srcOrd="0" destOrd="0" presId="urn:microsoft.com/office/officeart/2005/8/layout/hierarchy2"/>
    <dgm:cxn modelId="{5B1FE277-2965-4B3A-A9D8-9CE510AA7567}" type="presOf" srcId="{DDB5AF13-890D-4E51-A3A7-BBD7C35B7A29}" destId="{3823F43B-793F-45E7-B0E3-BE215C02C541}" srcOrd="1" destOrd="0" presId="urn:microsoft.com/office/officeart/2005/8/layout/hierarchy2"/>
    <dgm:cxn modelId="{3198CC73-2B03-41DF-AA25-A8ED2510D7F2}" type="presOf" srcId="{97E148CE-DADF-4E68-BE1E-C8CBBEC25E74}" destId="{197EBB4C-A512-4209-84CB-659D22054D2D}" srcOrd="0" destOrd="0" presId="urn:microsoft.com/office/officeart/2005/8/layout/hierarchy2"/>
    <dgm:cxn modelId="{399488EB-6204-41C4-A253-0A10AA0FB7BC}" srcId="{97E148CE-DADF-4E68-BE1E-C8CBBEC25E74}" destId="{287F9760-2B90-4487-927A-9660AEFF0F27}" srcOrd="0" destOrd="0" parTransId="{B495CD89-555C-433F-B4F9-C53BB50FB13B}" sibTransId="{5ED40592-5359-498D-B767-C502234A41E9}"/>
    <dgm:cxn modelId="{9E07A2C6-1035-4783-B2F3-DDEBCD20BF9D}" type="presOf" srcId="{7FAC40E0-CCA2-4BF4-83E7-A383A5F1DE4F}" destId="{D0860DF5-D35E-4087-95E8-9404C54B3A72}" srcOrd="0" destOrd="0" presId="urn:microsoft.com/office/officeart/2005/8/layout/hierarchy2"/>
    <dgm:cxn modelId="{C7E1CBFD-B6B3-4BF2-A6E4-431465352D13}" srcId="{833FF674-5E4A-469B-89A7-7C9D1AE11DFC}" destId="{5B497D2C-F49B-4F0C-B5A4-6116875B4A91}" srcOrd="1" destOrd="0" parTransId="{CE887FE3-EDFD-4FF5-99D7-6752140D8959}" sibTransId="{5F81FDB0-5781-4914-89E6-F71A8CAE3458}"/>
    <dgm:cxn modelId="{9E79EC6D-55BF-48B3-A56E-4A53877D955C}" type="presOf" srcId="{CE887FE3-EDFD-4FF5-99D7-6752140D8959}" destId="{20B00BC0-BAE6-4842-B269-06FF5449E885}" srcOrd="0" destOrd="0" presId="urn:microsoft.com/office/officeart/2005/8/layout/hierarchy2"/>
    <dgm:cxn modelId="{2257BF42-AAAF-4EDE-A342-FEB35EF59B8C}" type="presOf" srcId="{DD4A5E29-8089-473C-B586-7074BBC9BF24}" destId="{0F33022F-116F-4548-AE24-7F354573A587}" srcOrd="0" destOrd="0" presId="urn:microsoft.com/office/officeart/2005/8/layout/hierarchy2"/>
    <dgm:cxn modelId="{C3321E6C-ED99-4702-83BE-599D0E75387E}" type="presOf" srcId="{5B497D2C-F49B-4F0C-B5A4-6116875B4A91}" destId="{883C2A21-DCEA-4A32-AE93-3774A7F4C3A9}" srcOrd="0" destOrd="0" presId="urn:microsoft.com/office/officeart/2005/8/layout/hierarchy2"/>
    <dgm:cxn modelId="{C7FAB77C-491B-4D32-B615-177993EAB78A}" type="presOf" srcId="{DD4A5E29-8089-473C-B586-7074BBC9BF24}" destId="{5AD143B7-0A63-4F10-8B77-D7154EB9959A}" srcOrd="1" destOrd="0" presId="urn:microsoft.com/office/officeart/2005/8/layout/hierarchy2"/>
    <dgm:cxn modelId="{1909C54E-90E6-402B-A08D-2E9D7138C5AE}" srcId="{287F9760-2B90-4487-927A-9660AEFF0F27}" destId="{DEA737FE-442B-44A6-98C3-92AD9A9EED7D}" srcOrd="1" destOrd="0" parTransId="{7FAC40E0-CCA2-4BF4-83E7-A383A5F1DE4F}" sibTransId="{0B9B77CD-B92C-4D58-AA3C-C64BFEC2919A}"/>
    <dgm:cxn modelId="{F4F83571-C1D4-4E73-9C5C-EC57FF7150FD}" type="presOf" srcId="{915D31E3-013E-46D8-BC30-82CB9232F6E3}" destId="{C1B74BC9-411B-465E-AD34-A0B1CC478CF3}" srcOrd="0" destOrd="0" presId="urn:microsoft.com/office/officeart/2005/8/layout/hierarchy2"/>
    <dgm:cxn modelId="{DAD38E91-530C-46B2-B149-9A35D721D388}" type="presOf" srcId="{DDB5AF13-890D-4E51-A3A7-BBD7C35B7A29}" destId="{2CECFFB9-AD41-491F-BADF-3FD62F1C3F40}" srcOrd="0" destOrd="0" presId="urn:microsoft.com/office/officeart/2005/8/layout/hierarchy2"/>
    <dgm:cxn modelId="{E6E160E0-7A7A-4DF9-981E-BDA60ECC15D5}" srcId="{287F9760-2B90-4487-927A-9660AEFF0F27}" destId="{833FF674-5E4A-469B-89A7-7C9D1AE11DFC}" srcOrd="0" destOrd="0" parTransId="{DD4A5E29-8089-473C-B586-7074BBC9BF24}" sibTransId="{6E0F1EE9-4FA4-4575-A0D0-F109BE750A08}"/>
    <dgm:cxn modelId="{F9F80237-EC3B-4130-B617-4FE0B3C96693}" type="presOf" srcId="{7FAC40E0-CCA2-4BF4-83E7-A383A5F1DE4F}" destId="{8883F611-C4B6-4C24-8927-9AD7E796B1B2}" srcOrd="1" destOrd="0" presId="urn:microsoft.com/office/officeart/2005/8/layout/hierarchy2"/>
    <dgm:cxn modelId="{618800BA-3D79-43B3-A7CC-340A926615BF}" type="presOf" srcId="{287F9760-2B90-4487-927A-9660AEFF0F27}" destId="{40F75B99-FF09-4846-9978-C9E27C53A343}" srcOrd="0" destOrd="0" presId="urn:microsoft.com/office/officeart/2005/8/layout/hierarchy2"/>
    <dgm:cxn modelId="{91682180-BB4F-4726-9159-994CDCD70039}" type="presParOf" srcId="{197EBB4C-A512-4209-84CB-659D22054D2D}" destId="{BFB33FF7-7EAB-47FA-943F-871CE7ECA891}" srcOrd="0" destOrd="0" presId="urn:microsoft.com/office/officeart/2005/8/layout/hierarchy2"/>
    <dgm:cxn modelId="{B59DDB94-4535-45EC-814A-BB822B9F4668}" type="presParOf" srcId="{BFB33FF7-7EAB-47FA-943F-871CE7ECA891}" destId="{40F75B99-FF09-4846-9978-C9E27C53A343}" srcOrd="0" destOrd="0" presId="urn:microsoft.com/office/officeart/2005/8/layout/hierarchy2"/>
    <dgm:cxn modelId="{88F12FCA-6CB3-46EA-80B6-A1E42A7216AE}" type="presParOf" srcId="{BFB33FF7-7EAB-47FA-943F-871CE7ECA891}" destId="{BAFD130B-6660-415A-96FA-610BA6897A0E}" srcOrd="1" destOrd="0" presId="urn:microsoft.com/office/officeart/2005/8/layout/hierarchy2"/>
    <dgm:cxn modelId="{779EA94E-4788-4A4D-8C73-B2B0B12FCC68}" type="presParOf" srcId="{BAFD130B-6660-415A-96FA-610BA6897A0E}" destId="{0F33022F-116F-4548-AE24-7F354573A587}" srcOrd="0" destOrd="0" presId="urn:microsoft.com/office/officeart/2005/8/layout/hierarchy2"/>
    <dgm:cxn modelId="{32FEBC5F-2BA5-4733-86E5-B82BD51548BB}" type="presParOf" srcId="{0F33022F-116F-4548-AE24-7F354573A587}" destId="{5AD143B7-0A63-4F10-8B77-D7154EB9959A}" srcOrd="0" destOrd="0" presId="urn:microsoft.com/office/officeart/2005/8/layout/hierarchy2"/>
    <dgm:cxn modelId="{AF7780ED-56D7-4318-B9C6-5EE83CAF9370}" type="presParOf" srcId="{BAFD130B-6660-415A-96FA-610BA6897A0E}" destId="{1C105B79-B619-4755-9AE4-D96115B3468C}" srcOrd="1" destOrd="0" presId="urn:microsoft.com/office/officeart/2005/8/layout/hierarchy2"/>
    <dgm:cxn modelId="{058B5E2F-5C84-450E-820E-F66DFFC5D1BB}" type="presParOf" srcId="{1C105B79-B619-4755-9AE4-D96115B3468C}" destId="{7E12C173-5F26-412F-84E0-078BA6109F93}" srcOrd="0" destOrd="0" presId="urn:microsoft.com/office/officeart/2005/8/layout/hierarchy2"/>
    <dgm:cxn modelId="{8C4B82F6-B0FF-4B97-A845-98DA047CEBAA}" type="presParOf" srcId="{1C105B79-B619-4755-9AE4-D96115B3468C}" destId="{DA96DF43-19B4-47E8-A182-C38689069B76}" srcOrd="1" destOrd="0" presId="urn:microsoft.com/office/officeart/2005/8/layout/hierarchy2"/>
    <dgm:cxn modelId="{2B3D1F63-BBE0-4D81-BE2B-C678DC25273E}" type="presParOf" srcId="{DA96DF43-19B4-47E8-A182-C38689069B76}" destId="{2CECFFB9-AD41-491F-BADF-3FD62F1C3F40}" srcOrd="0" destOrd="0" presId="urn:microsoft.com/office/officeart/2005/8/layout/hierarchy2"/>
    <dgm:cxn modelId="{CB9AA503-B6AE-4BEE-B5EC-7C5D5E671254}" type="presParOf" srcId="{2CECFFB9-AD41-491F-BADF-3FD62F1C3F40}" destId="{3823F43B-793F-45E7-B0E3-BE215C02C541}" srcOrd="0" destOrd="0" presId="urn:microsoft.com/office/officeart/2005/8/layout/hierarchy2"/>
    <dgm:cxn modelId="{B628613D-96FE-42BD-8887-E3CC0371412E}" type="presParOf" srcId="{DA96DF43-19B4-47E8-A182-C38689069B76}" destId="{EE5BDBBB-6753-4D83-B0E8-D36D9E84EE6A}" srcOrd="1" destOrd="0" presId="urn:microsoft.com/office/officeart/2005/8/layout/hierarchy2"/>
    <dgm:cxn modelId="{AECD684A-92FA-4D17-9CA5-07D6755DF211}" type="presParOf" srcId="{EE5BDBBB-6753-4D83-B0E8-D36D9E84EE6A}" destId="{C1B74BC9-411B-465E-AD34-A0B1CC478CF3}" srcOrd="0" destOrd="0" presId="urn:microsoft.com/office/officeart/2005/8/layout/hierarchy2"/>
    <dgm:cxn modelId="{9A9AFBEF-10C7-4381-878C-58EE58B5CB3F}" type="presParOf" srcId="{EE5BDBBB-6753-4D83-B0E8-D36D9E84EE6A}" destId="{20EE3BC8-437E-496C-BC3D-23C98DCDC2DC}" srcOrd="1" destOrd="0" presId="urn:microsoft.com/office/officeart/2005/8/layout/hierarchy2"/>
    <dgm:cxn modelId="{0D8426A7-DF0E-4265-98CF-F35B564CC347}" type="presParOf" srcId="{DA96DF43-19B4-47E8-A182-C38689069B76}" destId="{20B00BC0-BAE6-4842-B269-06FF5449E885}" srcOrd="2" destOrd="0" presId="urn:microsoft.com/office/officeart/2005/8/layout/hierarchy2"/>
    <dgm:cxn modelId="{09853667-D581-4B1B-9CBE-E34A46D5A04E}" type="presParOf" srcId="{20B00BC0-BAE6-4842-B269-06FF5449E885}" destId="{1B4D46C9-2E9E-4B9F-BE14-328EC8D12601}" srcOrd="0" destOrd="0" presId="urn:microsoft.com/office/officeart/2005/8/layout/hierarchy2"/>
    <dgm:cxn modelId="{6BCB5C77-C552-4AB0-9E26-04F9174CCF50}" type="presParOf" srcId="{DA96DF43-19B4-47E8-A182-C38689069B76}" destId="{513ED998-F2E1-4776-A89D-D0CF7FB84FCA}" srcOrd="3" destOrd="0" presId="urn:microsoft.com/office/officeart/2005/8/layout/hierarchy2"/>
    <dgm:cxn modelId="{AF3C2909-3400-40F0-9FE4-6D00602CDB45}" type="presParOf" srcId="{513ED998-F2E1-4776-A89D-D0CF7FB84FCA}" destId="{883C2A21-DCEA-4A32-AE93-3774A7F4C3A9}" srcOrd="0" destOrd="0" presId="urn:microsoft.com/office/officeart/2005/8/layout/hierarchy2"/>
    <dgm:cxn modelId="{E98B2946-C214-4693-8A75-57A57811A43E}" type="presParOf" srcId="{513ED998-F2E1-4776-A89D-D0CF7FB84FCA}" destId="{57507200-A961-46FD-8753-6FB21755329F}" srcOrd="1" destOrd="0" presId="urn:microsoft.com/office/officeart/2005/8/layout/hierarchy2"/>
    <dgm:cxn modelId="{472C6496-915E-4568-898D-D78EE98284F3}" type="presParOf" srcId="{BAFD130B-6660-415A-96FA-610BA6897A0E}" destId="{D0860DF5-D35E-4087-95E8-9404C54B3A72}" srcOrd="2" destOrd="0" presId="urn:microsoft.com/office/officeart/2005/8/layout/hierarchy2"/>
    <dgm:cxn modelId="{48A0CDAE-E317-4371-B54C-C88F30915A80}" type="presParOf" srcId="{D0860DF5-D35E-4087-95E8-9404C54B3A72}" destId="{8883F611-C4B6-4C24-8927-9AD7E796B1B2}" srcOrd="0" destOrd="0" presId="urn:microsoft.com/office/officeart/2005/8/layout/hierarchy2"/>
    <dgm:cxn modelId="{A0275C14-1D99-40C9-BEF4-615BBAB54BD4}" type="presParOf" srcId="{BAFD130B-6660-415A-96FA-610BA6897A0E}" destId="{46E23CA2-159E-44EB-AA3E-C619D0034A0F}" srcOrd="3" destOrd="0" presId="urn:microsoft.com/office/officeart/2005/8/layout/hierarchy2"/>
    <dgm:cxn modelId="{4306B5C0-C393-4D44-BE4B-DC59394BF47B}" type="presParOf" srcId="{46E23CA2-159E-44EB-AA3E-C619D0034A0F}" destId="{79FECC64-9703-445F-BE9C-A9B13FA34B4E}" srcOrd="0" destOrd="0" presId="urn:microsoft.com/office/officeart/2005/8/layout/hierarchy2"/>
    <dgm:cxn modelId="{37A8E4B6-4B65-4E8B-ACC8-2EE52D426255}" type="presParOf" srcId="{46E23CA2-159E-44EB-AA3E-C619D0034A0F}" destId="{297D2D48-4060-4FCE-B925-E5F2AADC4ECD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hyperlink" Target="index.html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6786033" cy="1646302"/>
          </a:xfrm>
        </p:spPr>
        <p:txBody>
          <a:bodyPr/>
          <a:lstStyle/>
          <a:p>
            <a:r>
              <a:rPr lang="zh-TW" altLang="en-US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北商大資研社暑期營</a:t>
            </a:r>
            <a:endParaRPr lang="zh-TW" altLang="en-US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-1955799" y="4178300"/>
            <a:ext cx="11671300" cy="1308100"/>
          </a:xfrm>
        </p:spPr>
        <p:txBody>
          <a:bodyPr>
            <a:normAutofit/>
          </a:bodyPr>
          <a:lstStyle/>
          <a:p>
            <a:r>
              <a:rPr lang="zh-TW" altLang="en-US" sz="2400" dirty="0" smtClean="0">
                <a:solidFill>
                  <a:schemeClr val="accent3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第四組作品名稱</a:t>
            </a:r>
            <a:r>
              <a:rPr lang="zh-TW" alt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➯</a:t>
            </a:r>
            <a:r>
              <a:rPr lang="zh-TW" altLang="en-US" sz="24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超終極之史上最坑爹密碼</a:t>
            </a:r>
            <a:r>
              <a:rPr lang="en-US" altLang="zh-TW" sz="24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\(</a:t>
            </a:r>
            <a:r>
              <a:rPr lang="zh-TW" altLang="en-US" sz="2400" dirty="0">
                <a:solidFill>
                  <a:schemeClr val="accent3">
                    <a:lumMod val="60000"/>
                    <a:lumOff val="4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ﾟ∀ﾟ</a:t>
            </a:r>
            <a:r>
              <a:rPr lang="en-US" altLang="zh-TW" sz="24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)\</a:t>
            </a:r>
            <a:endParaRPr lang="zh-TW" altLang="en-US" sz="2400" dirty="0">
              <a:solidFill>
                <a:schemeClr val="accent3">
                  <a:lumMod val="60000"/>
                  <a:lumOff val="40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5969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sz="5400" dirty="0" smtClean="0"/>
              <a:t/>
            </a:r>
            <a:br>
              <a:rPr lang="en-US" altLang="zh-TW" sz="5400" dirty="0" smtClean="0"/>
            </a:br>
            <a:r>
              <a:rPr lang="en-US" altLang="zh-TW" sz="60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/>
            </a:r>
            <a:br>
              <a:rPr lang="en-US" altLang="zh-TW" sz="60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</a:br>
            <a:r>
              <a:rPr lang="en-US" altLang="zh-TW" sz="60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/>
            </a:r>
            <a:br>
              <a:rPr lang="en-US" altLang="zh-TW" sz="60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</a:br>
            <a:endParaRPr lang="zh-TW" altLang="en-US" sz="60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graphicFrame>
        <p:nvGraphicFramePr>
          <p:cNvPr id="7" name="資料庫圖表 6"/>
          <p:cNvGraphicFramePr/>
          <p:nvPr>
            <p:extLst>
              <p:ext uri="{D42A27DB-BD31-4B8C-83A1-F6EECF244321}">
                <p14:modId xmlns:p14="http://schemas.microsoft.com/office/powerpoint/2010/main" val="1487045273"/>
              </p:ext>
            </p:extLst>
          </p:nvPr>
        </p:nvGraphicFramePr>
        <p:xfrm>
          <a:off x="914400" y="609600"/>
          <a:ext cx="8623300" cy="5528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43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 rot="21326041"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sz="60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主題討論</a:t>
            </a:r>
            <a:r>
              <a:rPr lang="en-US" altLang="zh-TW" sz="60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(*</a:t>
            </a:r>
            <a:r>
              <a:rPr lang="zh-TW" altLang="en-US" sz="60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ﾟ∀ﾟ*</a:t>
            </a:r>
            <a:r>
              <a:rPr lang="en-US" altLang="zh-TW" sz="60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sz="60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550">
            <a:off x="1642214" y="2173154"/>
            <a:ext cx="7660487" cy="4309024"/>
          </a:xfrm>
        </p:spPr>
      </p:pic>
      <p:sp>
        <p:nvSpPr>
          <p:cNvPr id="5" name="向右箭號 4"/>
          <p:cNvSpPr/>
          <p:nvPr/>
        </p:nvSpPr>
        <p:spPr>
          <a:xfrm rot="4490364">
            <a:off x="2745619" y="2513277"/>
            <a:ext cx="1893657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乘號 5"/>
          <p:cNvSpPr/>
          <p:nvPr/>
        </p:nvSpPr>
        <p:spPr>
          <a:xfrm>
            <a:off x="6311899" y="3556404"/>
            <a:ext cx="2488585" cy="2463395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2791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 rot="21324215">
            <a:off x="52201" y="147476"/>
            <a:ext cx="5322952" cy="1172337"/>
          </a:xfrm>
        </p:spPr>
        <p:txBody>
          <a:bodyPr>
            <a:normAutofit/>
          </a:bodyPr>
          <a:lstStyle/>
          <a:p>
            <a:r>
              <a:rPr lang="zh-TW" altLang="en-US" sz="48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版面配置</a:t>
            </a:r>
            <a:r>
              <a:rPr lang="en-US" altLang="zh-TW" sz="48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(*´▽`*)</a:t>
            </a:r>
            <a:endParaRPr lang="zh-TW" altLang="en-US" sz="48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27338">
            <a:off x="509812" y="1248129"/>
            <a:ext cx="4407730" cy="2479348"/>
          </a:xfr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685">
            <a:off x="603480" y="3816380"/>
            <a:ext cx="4903194" cy="275804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27117">
            <a:off x="5626776" y="3478278"/>
            <a:ext cx="5517444" cy="3103562"/>
          </a:xfrm>
          <a:prstGeom prst="rect">
            <a:avLst/>
          </a:prstGeom>
        </p:spPr>
      </p:pic>
      <p:pic>
        <p:nvPicPr>
          <p:cNvPr id="6" name="內容版面配置區 5"/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8164">
            <a:off x="5283280" y="335353"/>
            <a:ext cx="5427721" cy="3053092"/>
          </a:xfrm>
        </p:spPr>
      </p:pic>
    </p:spTree>
    <p:extLst>
      <p:ext uri="{BB962C8B-B14F-4D97-AF65-F5344CB8AC3E}">
        <p14:creationId xmlns:p14="http://schemas.microsoft.com/office/powerpoint/2010/main" val="191960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 rot="21299203">
            <a:off x="-13242" y="582119"/>
            <a:ext cx="7934660" cy="1437672"/>
          </a:xfrm>
        </p:spPr>
        <p:txBody>
          <a:bodyPr>
            <a:normAutofit/>
          </a:bodyPr>
          <a:lstStyle/>
          <a:p>
            <a:r>
              <a:rPr lang="zh-TW" altLang="en-US" sz="44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還有</a:t>
            </a:r>
            <a:r>
              <a:rPr lang="zh-TW" altLang="en-US" sz="4400" dirty="0" smtClean="0">
                <a:solidFill>
                  <a:srgbClr val="FF0000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最重要的</a:t>
            </a:r>
            <a:r>
              <a:rPr lang="zh-TW" altLang="en-US" sz="4400" dirty="0" smtClean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程式設計</a:t>
            </a:r>
            <a:r>
              <a:rPr lang="en-US" altLang="zh-TW" sz="44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(*´</a:t>
            </a:r>
            <a:r>
              <a:rPr lang="zh-TW" altLang="en-US" sz="44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艸</a:t>
            </a:r>
            <a:r>
              <a:rPr lang="en-US" altLang="zh-TW" sz="4400" dirty="0">
                <a:latin typeface="Adobe 黑体 Std R" panose="020B0400000000000000" pitchFamily="34" charset="-128"/>
                <a:ea typeface="Adobe 黑体 Std R" panose="020B0400000000000000" pitchFamily="34" charset="-128"/>
              </a:rPr>
              <a:t>`*)</a:t>
            </a:r>
            <a:endParaRPr lang="zh-TW" altLang="en-US" sz="4400" dirty="0"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014487">
            <a:off x="6081120" y="2419627"/>
            <a:ext cx="5717410" cy="3792647"/>
          </a:xfrm>
          <a:prstGeom prst="rect">
            <a:avLst/>
          </a:prstGeom>
        </p:spPr>
      </p:pic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4470">
            <a:off x="177321" y="1837597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3302666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 rot="21361039">
            <a:off x="323901" y="1199702"/>
            <a:ext cx="11004498" cy="1335114"/>
          </a:xfrm>
        </p:spPr>
        <p:txBody>
          <a:bodyPr/>
          <a:lstStyle/>
          <a:p>
            <a:r>
              <a:rPr lang="zh-TW" altLang="en-US" sz="7200" dirty="0" smtClean="0">
                <a:solidFill>
                  <a:schemeClr val="accent1">
                    <a:lumMod val="75000"/>
                  </a:schemeClr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成品展示</a:t>
            </a:r>
            <a:r>
              <a:rPr lang="en-US" altLang="ja-JP" sz="7200" dirty="0">
                <a:solidFill>
                  <a:schemeClr val="accent1">
                    <a:lumMod val="75000"/>
                  </a:schemeClr>
                </a:solidFill>
              </a:rPr>
              <a:t>｡:.</a:t>
            </a:r>
            <a:r>
              <a:rPr lang="ja-JP" altLang="en-US" sz="7200" dirty="0">
                <a:solidFill>
                  <a:schemeClr val="accent1">
                    <a:lumMod val="75000"/>
                  </a:schemeClr>
                </a:solidFill>
              </a:rPr>
              <a:t>ﾟヽ</a:t>
            </a:r>
            <a:r>
              <a:rPr lang="en-US" altLang="ja-JP" sz="7200" dirty="0">
                <a:solidFill>
                  <a:schemeClr val="accent1">
                    <a:lumMod val="75000"/>
                  </a:schemeClr>
                </a:solidFill>
              </a:rPr>
              <a:t>(*´∀`)</a:t>
            </a:r>
            <a:r>
              <a:rPr lang="ja-JP" altLang="en-US" sz="7200" dirty="0">
                <a:solidFill>
                  <a:schemeClr val="accent1">
                    <a:lumMod val="75000"/>
                  </a:schemeClr>
                </a:solidFill>
              </a:rPr>
              <a:t>ﾉﾟ</a:t>
            </a:r>
            <a:r>
              <a:rPr lang="en-US" altLang="ja-JP" sz="7200" dirty="0">
                <a:solidFill>
                  <a:schemeClr val="accent1">
                    <a:lumMod val="75000"/>
                  </a:schemeClr>
                </a:solidFill>
              </a:rPr>
              <a:t>.:｡</a:t>
            </a:r>
            <a:endParaRPr lang="zh-TW" altLang="en-US" sz="7200" dirty="0">
              <a:solidFill>
                <a:schemeClr val="accent1">
                  <a:lumMod val="75000"/>
                </a:schemeClr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>
                <a:hlinkClick r:id="rId2" action="ppaction://hlinkfile"/>
              </a:rPr>
              <a:t>index.html</a:t>
            </a:r>
            <a:endParaRPr lang="zh-TW" altLang="en-US" dirty="0"/>
          </a:p>
        </p:txBody>
      </p:sp>
      <p:pic>
        <p:nvPicPr>
          <p:cNvPr id="5" name="圖片 4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25499">
            <a:off x="3382566" y="2998525"/>
            <a:ext cx="5783534" cy="348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21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76</TotalTime>
  <Words>61</Words>
  <Application>Microsoft Office PowerPoint</Application>
  <PresentationFormat>寬螢幕</PresentationFormat>
  <Paragraphs>13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3" baseType="lpstr">
      <vt:lpstr>Adobe 黑体 Std R</vt:lpstr>
      <vt:lpstr>メイリオ</vt:lpstr>
      <vt:lpstr>微軟正黑體</vt:lpstr>
      <vt:lpstr>Arial</vt:lpstr>
      <vt:lpstr>Trebuchet MS</vt:lpstr>
      <vt:lpstr>Wingdings 3</vt:lpstr>
      <vt:lpstr>多面向</vt:lpstr>
      <vt:lpstr>北商大資研社暑期營</vt:lpstr>
      <vt:lpstr>   </vt:lpstr>
      <vt:lpstr>主題討論(*ﾟ∀ﾟ*)</vt:lpstr>
      <vt:lpstr>版面配置(*´▽`*)</vt:lpstr>
      <vt:lpstr>還有最重要的 程式設計(*´艸`*)</vt:lpstr>
      <vt:lpstr>成品展示｡:.ﾟヽ(*´∀`)ﾉﾟ.:｡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北商大資研社暑期營</dc:title>
  <dc:creator>user</dc:creator>
  <cp:lastModifiedBy>user</cp:lastModifiedBy>
  <cp:revision>8</cp:revision>
  <dcterms:created xsi:type="dcterms:W3CDTF">2016-08-18T04:18:53Z</dcterms:created>
  <dcterms:modified xsi:type="dcterms:W3CDTF">2016-08-18T06:56:21Z</dcterms:modified>
</cp:coreProperties>
</file>

<file path=docProps/thumbnail.jpeg>
</file>